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1" d="100"/>
          <a:sy n="51" d="100"/>
        </p:scale>
        <p:origin x="1500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CC-48C9-B653-DA5555F846E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CC-48C9-B653-DA5555F846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35"/>
        <c:axId val="470273016"/>
        <c:axId val="470271448"/>
      </c:barChart>
      <c:catAx>
        <c:axId val="470273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470271448"/>
        <c:crosses val="autoZero"/>
        <c:auto val="1"/>
        <c:lblAlgn val="ctr"/>
        <c:lblOffset val="100"/>
        <c:noMultiLvlLbl val="0"/>
      </c:catAx>
      <c:valAx>
        <c:axId val="470271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70273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635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91A2D"/>
              </a:solidFill>
              <a:ln w="2857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8.4</c:v>
                </c:pt>
                <c:pt idx="5">
                  <c:v>2.2999999999999998</c:v>
                </c:pt>
                <c:pt idx="6">
                  <c:v>5.7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74-4BE7-9674-D42FA4724A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635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2857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2.7</c:v>
                </c:pt>
                <c:pt idx="1">
                  <c:v>8.3000000000000007</c:v>
                </c:pt>
                <c:pt idx="2">
                  <c:v>5.7</c:v>
                </c:pt>
                <c:pt idx="3">
                  <c:v>7.6</c:v>
                </c:pt>
                <c:pt idx="4">
                  <c:v>2.7</c:v>
                </c:pt>
                <c:pt idx="5">
                  <c:v>5.8</c:v>
                </c:pt>
                <c:pt idx="6">
                  <c:v>7.5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B74-4BE7-9674-D42FA4724A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0948504"/>
        <c:axId val="480952816"/>
      </c:lineChart>
      <c:catAx>
        <c:axId val="48094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vert="horz"/>
          <a:lstStyle/>
          <a:p>
            <a:pPr algn="ctr">
              <a:defRPr/>
            </a:pPr>
            <a:endParaRPr lang="zh-CN"/>
          </a:p>
        </c:txPr>
        <c:crossAx val="480952816"/>
        <c:crosses val="autoZero"/>
        <c:auto val="1"/>
        <c:lblAlgn val="ctr"/>
        <c:lblOffset val="100"/>
        <c:noMultiLvlLbl val="0"/>
      </c:catAx>
      <c:valAx>
        <c:axId val="480952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vert="horz"/>
          <a:lstStyle/>
          <a:p>
            <a:pPr algn="ctr">
              <a:defRPr/>
            </a:pPr>
            <a:endParaRPr lang="zh-CN"/>
          </a:p>
        </c:txPr>
        <c:crossAx val="480948504"/>
        <c:crosses val="autoZero"/>
        <c:crossBetween val="between"/>
        <c:majorUnit val="3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>
          <a:latin typeface="Century Gothic" panose="020B0502020202020204" pitchFamily="34" charset="0"/>
          <a:ea typeface="微软雅黑" panose="020B0503020204020204" pitchFamily="34" charset="-122"/>
          <a:cs typeface="+mn-ea"/>
          <a:sym typeface="Century Gothic" panose="020B0502020202020204" pitchFamily="34" charset="0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0DB84-2F23-4AA9-83CD-7A2ED23A5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28E09A-01B1-4E77-9231-523226294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465B09-AFEE-4348-957F-79EC66D80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E67C89-B59E-4B2C-B69D-3D13C4F2C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800D6C-3257-4470-B602-56877950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16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66E12D-CB57-4AF8-8A9E-F3EE2651F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67F85E-BBA2-4914-8CB0-D053DF3D3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369598-9301-4947-85A1-2D3F0E7F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809454-427A-450F-A254-80AABD8E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93928E-7728-43F3-99E7-1783293B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877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823597-2717-492E-9FCF-CC5B48881B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68ADA2-398F-4D55-9C8F-C91638B7B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8AEF1-E395-4F84-8C02-345502B5E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41EC99-F3D4-4D19-8D31-F7410CDDF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DDD6A6-A105-4B86-82FD-EB2960737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10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547EDC-44D5-440A-B843-4F5FC8E2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DC9E43-E932-4A3B-BDD3-38C6ACE96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F48BA6-F8AD-485E-AD03-BD6053D2F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484367-0268-4C5D-AF06-D1A791AD4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760B15-0284-4E2E-B5B5-E25B3B07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90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91AED-0D5F-48D5-908A-47408A988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D58FD2-128C-42F7-8132-E01A5EE39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CC94CC-D57E-4E66-AECE-E09524CD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EC06B1-0ECB-4AFD-BF2A-933884C66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D21FEF-E33B-405F-910F-1D16E2F0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78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73306-217D-4AFA-99C8-01AD343B6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835FDA-64AF-4984-A6B3-ABA85DB24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6F4DAD-61D8-4FC4-A2B3-2778CFEE5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C6DE57-69C8-4B03-9B6D-0F6BEE62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EAE2D4-32B7-4E4B-BC51-29CE71DE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FD3E08-AF0A-4ADD-BE86-48B345FE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051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33D67-75C8-45E7-8355-8DE01DC3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0B2304-E7CD-4927-8A8A-4D052BC2B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DF3A9B-825A-4A59-BB8E-0BD8FEAFE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490550-30BE-4EBA-BE2A-B2B1C6398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4FCED7-D751-4E70-9F10-83DAF47FC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AAAC82-1C74-45E1-A58C-65A3B141E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D8E4D03-67B6-4FC3-85B4-25AD73E1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0652F8A-47EF-4703-946B-5A8CBB78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35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CC783-7D15-42AD-8A69-2BF8A8FCD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4AFC3A8-A4CC-45D8-A8F2-36FFBA4C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A154F5-CAD3-4485-B77C-B5C53C8B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C6DFCD-DB71-4A92-A407-7286E925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710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B86835B-4FDF-458B-A07C-4E0011D9C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F34DFA-FF29-4E55-8AFE-3BEDD6E76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6DCB90-CCBF-4187-A993-48ACE9C8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17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3AB675-07E9-4DC9-A6C8-EF763700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CC48FC-A80C-40F7-B3E7-48187E8D7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2684A2-EB2E-4466-A522-3D933075A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5219D4-4DBE-44A3-9BC6-D91D6A1D8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4D0A3D-7129-400B-A208-16FF745AB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07AB17-353C-4560-9BB0-A004CD148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4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1A0176-7C6C-43FA-AB3E-EDB0AE074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BC0DA2-4BC7-4AED-9A5A-9B44CAA3E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4B2A8B-8A1D-44FD-9CBB-D079A5BAF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EA406B-14DA-41CA-96CB-55E3AE569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BEF8BA-4F09-4659-90FC-E27A5B6CF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E20CA8-DB15-4BA1-A249-CCC2494D9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09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7C1ABEB-80D7-4755-9E6B-B642672C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66AAE4-98C4-4E76-817B-C3FFA1640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081F19-C92D-4E83-A7E1-0940C5E70B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00CE8-A37B-4237-A989-E10DF464650E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0DBD9D-1113-477F-B741-14292FA17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6E3907-AD61-4519-AC00-47776E624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F86C9-CD04-4514-8DBC-20326486A9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714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C39F6F3-6818-4BA9-8317-7AB5AD2B9C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5" b="13921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F0EFF5A-29EA-49B5-A3B1-903B4F782E28}"/>
              </a:ext>
            </a:extLst>
          </p:cNvPr>
          <p:cNvSpPr txBox="1"/>
          <p:nvPr/>
        </p:nvSpPr>
        <p:spPr>
          <a:xfrm>
            <a:off x="0" y="1463040"/>
            <a:ext cx="5251759" cy="1107996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REPORT TITLE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B10DDA-D3CE-4B7D-962D-F933FF70CB21}"/>
              </a:ext>
            </a:extLst>
          </p:cNvPr>
          <p:cNvSpPr txBox="1"/>
          <p:nvPr/>
        </p:nvSpPr>
        <p:spPr>
          <a:xfrm>
            <a:off x="0" y="2571036"/>
            <a:ext cx="2242922" cy="46166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</a:rPr>
              <a:t>DATE &amp; NAME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对话气泡: 椭圆形 10">
            <a:extLst>
              <a:ext uri="{FF2B5EF4-FFF2-40B4-BE49-F238E27FC236}">
                <a16:creationId xmlns:a16="http://schemas.microsoft.com/office/drawing/2014/main" id="{9D400099-5141-4D51-84B2-850B71A832DB}"/>
              </a:ext>
            </a:extLst>
          </p:cNvPr>
          <p:cNvSpPr/>
          <p:nvPr/>
        </p:nvSpPr>
        <p:spPr>
          <a:xfrm>
            <a:off x="5055326" y="634722"/>
            <a:ext cx="1345474" cy="1382316"/>
          </a:xfrm>
          <a:prstGeom prst="wedgeEllipseCallout">
            <a:avLst>
              <a:gd name="adj1" fmla="val -43163"/>
              <a:gd name="adj2" fmla="val 521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60D2BFE-966D-499E-8964-761B68CA8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935" y="771882"/>
            <a:ext cx="1110191" cy="110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3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3C6836AF-1FC9-4066-BA1B-5D0B45AC8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6C5B760-0266-4195-8EFF-D354D22AE6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61" y="2682962"/>
            <a:ext cx="5125885" cy="341725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51729EF-8285-4819-BA4A-421C6F1DD48E}"/>
              </a:ext>
            </a:extLst>
          </p:cNvPr>
          <p:cNvSpPr/>
          <p:nvPr/>
        </p:nvSpPr>
        <p:spPr>
          <a:xfrm>
            <a:off x="5695406" y="2677886"/>
            <a:ext cx="5225143" cy="34355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here. Supporting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</a:t>
            </a:r>
            <a:r>
              <a:rPr lang="en-US" altLang="zh-CN" dirty="0" err="1">
                <a:solidFill>
                  <a:schemeClr val="tx1"/>
                </a:solidFill>
              </a:rPr>
              <a:t>here.Supporting</a:t>
            </a:r>
            <a:r>
              <a:rPr lang="en-US" altLang="zh-CN" dirty="0">
                <a:solidFill>
                  <a:schemeClr val="tx1"/>
                </a:solidFill>
              </a:rPr>
              <a:t>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/>
                </a:solidFill>
              </a:rPr>
              <a:t>Supporting text here.</a:t>
            </a:r>
            <a:endParaRPr lang="zh-CN" altLang="en-US" dirty="0"/>
          </a:p>
          <a:p>
            <a:pPr>
              <a:lnSpc>
                <a:spcPct val="130000"/>
              </a:lnSpc>
            </a:pP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A03FD1-6550-49AE-A8A0-4A6EB8A43BBA}"/>
              </a:ext>
            </a:extLst>
          </p:cNvPr>
          <p:cNvSpPr/>
          <p:nvPr/>
        </p:nvSpPr>
        <p:spPr>
          <a:xfrm>
            <a:off x="10920549" y="2677886"/>
            <a:ext cx="275305" cy="34355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469DA73-EC13-420C-BD04-69B4FBE31AB1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2317A11-4646-4310-A335-DCD9B88C3166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5BD3891-FFE9-4503-B2F2-D11998F2507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10C5DE9A-724C-4630-97F7-E547669BCDDD}"/>
              </a:ext>
            </a:extLst>
          </p:cNvPr>
          <p:cNvSpPr/>
          <p:nvPr/>
        </p:nvSpPr>
        <p:spPr>
          <a:xfrm>
            <a:off x="368339" y="1286972"/>
            <a:ext cx="90003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/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/>
              <a:t>When you copy &amp; paste, choose "keep text only" option.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485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D5BE18E-34F6-42A2-93ED-789814BC70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C959C48-CAA4-4705-8BD1-1A171B357208}"/>
              </a:ext>
            </a:extLst>
          </p:cNvPr>
          <p:cNvSpPr/>
          <p:nvPr/>
        </p:nvSpPr>
        <p:spPr>
          <a:xfrm>
            <a:off x="0" y="0"/>
            <a:ext cx="734333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13AF56-209B-4A14-99E1-9D400DC09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65" y="1134723"/>
            <a:ext cx="643098" cy="64182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E47D32F-EA56-4C53-A91D-3E9DD5B42FFB}"/>
              </a:ext>
            </a:extLst>
          </p:cNvPr>
          <p:cNvSpPr/>
          <p:nvPr/>
        </p:nvSpPr>
        <p:spPr>
          <a:xfrm>
            <a:off x="662065" y="2170968"/>
            <a:ext cx="479169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Supporting text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80BB03-249F-4DFE-B3D5-2FA3352F6285}"/>
              </a:ext>
            </a:extLst>
          </p:cNvPr>
          <p:cNvSpPr txBox="1"/>
          <p:nvPr/>
        </p:nvSpPr>
        <p:spPr>
          <a:xfrm>
            <a:off x="1583791" y="993971"/>
            <a:ext cx="29482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SUBTITLE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331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E9704E9-7866-4C68-858A-C5036BB50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71A35EC-974A-4CFA-BB0C-426410B66A01}"/>
              </a:ext>
            </a:extLst>
          </p:cNvPr>
          <p:cNvSpPr txBox="1"/>
          <p:nvPr/>
        </p:nvSpPr>
        <p:spPr>
          <a:xfrm>
            <a:off x="4276197" y="1605256"/>
            <a:ext cx="3421429" cy="869467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algn="ctr" defTabSz="6856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ADD YOUR TITLE</a:t>
            </a:r>
          </a:p>
          <a:p>
            <a:pPr marL="0" marR="0" lvl="0" indent="0" algn="ctr" defTabSz="6856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5E074B7-5041-497B-84D1-3C36C82F5145}"/>
              </a:ext>
            </a:extLst>
          </p:cNvPr>
          <p:cNvSpPr/>
          <p:nvPr/>
        </p:nvSpPr>
        <p:spPr>
          <a:xfrm>
            <a:off x="2072050" y="2474846"/>
            <a:ext cx="8047899" cy="678261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algn="ctr" defTabSz="6856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16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</a:p>
        </p:txBody>
      </p:sp>
      <p:graphicFrame>
        <p:nvGraphicFramePr>
          <p:cNvPr id="20" name="图表 19">
            <a:extLst>
              <a:ext uri="{FF2B5EF4-FFF2-40B4-BE49-F238E27FC236}">
                <a16:creationId xmlns:a16="http://schemas.microsoft.com/office/drawing/2014/main" id="{0F8B9FD7-9CD6-4D35-B25D-EDEC0E648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8909577"/>
              </p:ext>
            </p:extLst>
          </p:nvPr>
        </p:nvGraphicFramePr>
        <p:xfrm>
          <a:off x="2245732" y="3393819"/>
          <a:ext cx="8108965" cy="2976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49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8C680662-5E6C-4245-AEEA-F8922A19A4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7F6B354-3101-4C17-8BEE-D1425B737C04}"/>
              </a:ext>
            </a:extLst>
          </p:cNvPr>
          <p:cNvSpPr/>
          <p:nvPr/>
        </p:nvSpPr>
        <p:spPr>
          <a:xfrm>
            <a:off x="1043977" y="2647714"/>
            <a:ext cx="7316182" cy="3054377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029AD9C2-BD64-4E28-8417-290A5B43C7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23305"/>
              </p:ext>
            </p:extLst>
          </p:nvPr>
        </p:nvGraphicFramePr>
        <p:xfrm>
          <a:off x="1043977" y="2796505"/>
          <a:ext cx="7316182" cy="2905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矩形 55">
            <a:extLst>
              <a:ext uri="{FF2B5EF4-FFF2-40B4-BE49-F238E27FC236}">
                <a16:creationId xmlns:a16="http://schemas.microsoft.com/office/drawing/2014/main" id="{040E1B03-0AAB-41DB-8E52-2A416A48C236}"/>
              </a:ext>
            </a:extLst>
          </p:cNvPr>
          <p:cNvSpPr/>
          <p:nvPr/>
        </p:nvSpPr>
        <p:spPr>
          <a:xfrm>
            <a:off x="8770584" y="3297971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双击图标可以对图表图形及文字的颜色、边框等进行选择。点击图表然后右键选择“编辑数据”即自动跳转到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Excel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中对图表的数据信息进行编辑。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3" name="矩形 55">
            <a:extLst>
              <a:ext uri="{FF2B5EF4-FFF2-40B4-BE49-F238E27FC236}">
                <a16:creationId xmlns:a16="http://schemas.microsoft.com/office/drawing/2014/main" id="{5794DC45-0725-4810-9220-1D0FEE786C3B}"/>
              </a:ext>
            </a:extLst>
          </p:cNvPr>
          <p:cNvSpPr/>
          <p:nvPr/>
        </p:nvSpPr>
        <p:spPr>
          <a:xfrm>
            <a:off x="8770584" y="4507288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双击图标可以对图表图形及文字的颜色、边框等进行选择。点击图表然后右键选择“编辑数据”即自动跳转到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Excel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中对图表的数据信息进行编辑。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4" name="Freeform 94">
            <a:extLst>
              <a:ext uri="{FF2B5EF4-FFF2-40B4-BE49-F238E27FC236}">
                <a16:creationId xmlns:a16="http://schemas.microsoft.com/office/drawing/2014/main" id="{B39906CD-57D9-4B98-9816-E7A50D04ED86}"/>
              </a:ext>
            </a:extLst>
          </p:cNvPr>
          <p:cNvSpPr>
            <a:spLocks noEditPoints="1"/>
          </p:cNvSpPr>
          <p:nvPr/>
        </p:nvSpPr>
        <p:spPr bwMode="auto">
          <a:xfrm>
            <a:off x="9817736" y="1188682"/>
            <a:ext cx="778985" cy="778985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4E4E5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sng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C42C4CA-AAA9-4BBB-8B06-6B56FCA1376A}"/>
              </a:ext>
            </a:extLst>
          </p:cNvPr>
          <p:cNvSpPr txBox="1"/>
          <p:nvPr/>
        </p:nvSpPr>
        <p:spPr>
          <a:xfrm>
            <a:off x="1043977" y="1646876"/>
            <a:ext cx="7084023" cy="83099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marL="0" marR="0" lvl="0" indent="0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TITLE</a:t>
            </a:r>
          </a:p>
          <a:p>
            <a:pPr marL="0" marR="0" lvl="0" indent="0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</a:t>
            </a:r>
            <a:r>
              <a:rPr kumimoji="1" lang="en-US" altLang="zh-CN" sz="2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1" lang="en-US" altLang="zh-CN" sz="2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1" lang="zh-CN" altLang="en-US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添加副标题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769E39A-4AD5-4CCD-B231-3E0FB307EEAF}"/>
              </a:ext>
            </a:extLst>
          </p:cNvPr>
          <p:cNvSpPr/>
          <p:nvPr/>
        </p:nvSpPr>
        <p:spPr>
          <a:xfrm>
            <a:off x="8770585" y="2764424"/>
            <a:ext cx="2945165" cy="41683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0C68488-7ED6-48DB-80F3-E90AC79B3A37}"/>
              </a:ext>
            </a:extLst>
          </p:cNvPr>
          <p:cNvSpPr/>
          <p:nvPr/>
        </p:nvSpPr>
        <p:spPr>
          <a:xfrm>
            <a:off x="8770585" y="2309162"/>
            <a:ext cx="1924640" cy="33855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47778B3-21AA-4349-9839-7DB1D5A5842A}"/>
              </a:ext>
            </a:extLst>
          </p:cNvPr>
          <p:cNvSpPr/>
          <p:nvPr/>
        </p:nvSpPr>
        <p:spPr>
          <a:xfrm>
            <a:off x="8770584" y="2811931"/>
            <a:ext cx="2871295" cy="307775"/>
          </a:xfrm>
          <a:prstGeom prst="rect">
            <a:avLst/>
          </a:prstGeom>
          <a:noFill/>
        </p:spPr>
        <p:txBody>
          <a:bodyPr wrap="none" lIns="91438" tIns="45719" rIns="91438" bIns="45719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CLICK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HERE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TO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YOUR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TITLE</a:t>
            </a:r>
            <a:endParaRPr kumimoji="0" lang="zh-CN" altLang="zh-CN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106806F-B2F6-4437-8376-3D515D9A0C32}"/>
              </a:ext>
            </a:extLst>
          </p:cNvPr>
          <p:cNvSpPr/>
          <p:nvPr/>
        </p:nvSpPr>
        <p:spPr>
          <a:xfrm>
            <a:off x="8770584" y="2309162"/>
            <a:ext cx="1826137" cy="338552"/>
          </a:xfrm>
          <a:prstGeom prst="rect">
            <a:avLst/>
          </a:prstGeom>
        </p:spPr>
        <p:txBody>
          <a:bodyPr wrap="none" lIns="91438" tIns="45719" rIns="91438" bIns="45719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1611168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AB49E185-7FC0-4865-949D-A29166DB1A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等腰三角形 2">
            <a:extLst>
              <a:ext uri="{FF2B5EF4-FFF2-40B4-BE49-F238E27FC236}">
                <a16:creationId xmlns:a16="http://schemas.microsoft.com/office/drawing/2014/main" id="{D16D7566-E824-4291-A21B-D74BBF4E212D}"/>
              </a:ext>
            </a:extLst>
          </p:cNvPr>
          <p:cNvSpPr/>
          <p:nvPr/>
        </p:nvSpPr>
        <p:spPr>
          <a:xfrm rot="18900000">
            <a:off x="5120198" y="1563265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0" name="等腰三角形 2">
            <a:extLst>
              <a:ext uri="{FF2B5EF4-FFF2-40B4-BE49-F238E27FC236}">
                <a16:creationId xmlns:a16="http://schemas.microsoft.com/office/drawing/2014/main" id="{3BE42DA4-DF2F-43E4-A321-3832FD2676C1}"/>
              </a:ext>
            </a:extLst>
          </p:cNvPr>
          <p:cNvSpPr/>
          <p:nvPr/>
        </p:nvSpPr>
        <p:spPr>
          <a:xfrm rot="2700000">
            <a:off x="5624955" y="205202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1" name="等腰三角形 2">
            <a:extLst>
              <a:ext uri="{FF2B5EF4-FFF2-40B4-BE49-F238E27FC236}">
                <a16:creationId xmlns:a16="http://schemas.microsoft.com/office/drawing/2014/main" id="{07D26346-633D-4CC5-9D71-53BEB0666F2B}"/>
              </a:ext>
            </a:extLst>
          </p:cNvPr>
          <p:cNvSpPr/>
          <p:nvPr/>
        </p:nvSpPr>
        <p:spPr>
          <a:xfrm rot="8100000">
            <a:off x="5603988" y="3694739"/>
            <a:ext cx="2695963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2" name="等腰三角形 2">
            <a:extLst>
              <a:ext uri="{FF2B5EF4-FFF2-40B4-BE49-F238E27FC236}">
                <a16:creationId xmlns:a16="http://schemas.microsoft.com/office/drawing/2014/main" id="{1B793E03-3BA2-48A6-8439-765731284B8E}"/>
              </a:ext>
            </a:extLst>
          </p:cNvPr>
          <p:cNvSpPr/>
          <p:nvPr/>
        </p:nvSpPr>
        <p:spPr>
          <a:xfrm rot="13500000">
            <a:off x="3972221" y="368121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3" name="等腰三角形 2">
            <a:extLst>
              <a:ext uri="{FF2B5EF4-FFF2-40B4-BE49-F238E27FC236}">
                <a16:creationId xmlns:a16="http://schemas.microsoft.com/office/drawing/2014/main" id="{66109922-14E9-4B91-A854-DB64C968CCEA}"/>
              </a:ext>
            </a:extLst>
          </p:cNvPr>
          <p:cNvSpPr/>
          <p:nvPr/>
        </p:nvSpPr>
        <p:spPr>
          <a:xfrm rot="18900000" flipH="1">
            <a:off x="4177174" y="2514173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4" name="矩形 7">
            <a:extLst>
              <a:ext uri="{FF2B5EF4-FFF2-40B4-BE49-F238E27FC236}">
                <a16:creationId xmlns:a16="http://schemas.microsoft.com/office/drawing/2014/main" id="{214CC242-00FC-4124-AAC2-21FCE1B4D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797" y="2428335"/>
            <a:ext cx="7761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W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5" name="矩形 7">
            <a:extLst>
              <a:ext uri="{FF2B5EF4-FFF2-40B4-BE49-F238E27FC236}">
                <a16:creationId xmlns:a16="http://schemas.microsoft.com/office/drawing/2014/main" id="{4EDD6C95-CF5F-4E34-AE33-456C525E3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541" y="4737042"/>
            <a:ext cx="44755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T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6" name="矩形 7">
            <a:extLst>
              <a:ext uri="{FF2B5EF4-FFF2-40B4-BE49-F238E27FC236}">
                <a16:creationId xmlns:a16="http://schemas.microsoft.com/office/drawing/2014/main" id="{A62E3E7E-5A86-440E-B996-64599FDB0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6679" y="4727515"/>
            <a:ext cx="72006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O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7" name="矩形 7">
            <a:extLst>
              <a:ext uri="{FF2B5EF4-FFF2-40B4-BE49-F238E27FC236}">
                <a16:creationId xmlns:a16="http://schemas.microsoft.com/office/drawing/2014/main" id="{9166C7AD-11C3-457F-9449-D0F148DD35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7276" y="2428336"/>
            <a:ext cx="4908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S</a:t>
            </a:r>
            <a:endParaRPr kumimoji="0" lang="zh-CN" altLang="en-US" sz="4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8" name="矩形 7">
            <a:extLst>
              <a:ext uri="{FF2B5EF4-FFF2-40B4-BE49-F238E27FC236}">
                <a16:creationId xmlns:a16="http://schemas.microsoft.com/office/drawing/2014/main" id="{707F6B59-F688-408C-A49A-1A87C246B4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8462" y="1801274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39" name="矩形 6">
            <a:extLst>
              <a:ext uri="{FF2B5EF4-FFF2-40B4-BE49-F238E27FC236}">
                <a16:creationId xmlns:a16="http://schemas.microsoft.com/office/drawing/2014/main" id="{BF8EB359-DDF1-4267-B804-924A2A886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428" y="2307711"/>
            <a:ext cx="250421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0" name="矩形 7">
            <a:extLst>
              <a:ext uri="{FF2B5EF4-FFF2-40B4-BE49-F238E27FC236}">
                <a16:creationId xmlns:a16="http://schemas.microsoft.com/office/drawing/2014/main" id="{901B133E-F163-4A84-8B0E-60FD90279C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8462" y="4458108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1" name="矩形 6">
            <a:extLst>
              <a:ext uri="{FF2B5EF4-FFF2-40B4-BE49-F238E27FC236}">
                <a16:creationId xmlns:a16="http://schemas.microsoft.com/office/drawing/2014/main" id="{ACD893F9-9955-4B55-B6A8-D47ADEAE6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428" y="4941992"/>
            <a:ext cx="24327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2" name="矩形 7">
            <a:extLst>
              <a:ext uri="{FF2B5EF4-FFF2-40B4-BE49-F238E27FC236}">
                <a16:creationId xmlns:a16="http://schemas.microsoft.com/office/drawing/2014/main" id="{12355D45-D107-40C8-B3A4-170BE202F9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8698" y="1744766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3" name="矩形 6">
            <a:extLst>
              <a:ext uri="{FF2B5EF4-FFF2-40B4-BE49-F238E27FC236}">
                <a16:creationId xmlns:a16="http://schemas.microsoft.com/office/drawing/2014/main" id="{1096DCEF-7866-4074-8355-8962F647A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4664" y="2293435"/>
            <a:ext cx="249701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4" name="矩形 7">
            <a:extLst>
              <a:ext uri="{FF2B5EF4-FFF2-40B4-BE49-F238E27FC236}">
                <a16:creationId xmlns:a16="http://schemas.microsoft.com/office/drawing/2014/main" id="{BBAB351D-9C90-472B-9DB0-592A5F145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2732" y="4438533"/>
            <a:ext cx="2468946" cy="4616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5" name="矩形 6">
            <a:extLst>
              <a:ext uri="{FF2B5EF4-FFF2-40B4-BE49-F238E27FC236}">
                <a16:creationId xmlns:a16="http://schemas.microsoft.com/office/drawing/2014/main" id="{40846555-B337-49A6-8D32-012FCC6E82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8698" y="4922417"/>
            <a:ext cx="25463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标题数字等都可以通过点击和重新输入进行更改。标题数字等都可以通过点击和重新输入进行更改。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46" name="椭圆形标注 48">
            <a:extLst>
              <a:ext uri="{FF2B5EF4-FFF2-40B4-BE49-F238E27FC236}">
                <a16:creationId xmlns:a16="http://schemas.microsoft.com/office/drawing/2014/main" id="{FF78B035-465B-4A76-AF4E-5821D46A8B2D}"/>
              </a:ext>
            </a:extLst>
          </p:cNvPr>
          <p:cNvSpPr/>
          <p:nvPr/>
        </p:nvSpPr>
        <p:spPr>
          <a:xfrm>
            <a:off x="5303613" y="3192285"/>
            <a:ext cx="1662695" cy="1643219"/>
          </a:xfrm>
          <a:prstGeom prst="wedgeEllipseCallout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FDD250C-8AC9-479E-9017-CA3B1B85F1DB}"/>
              </a:ext>
            </a:extLst>
          </p:cNvPr>
          <p:cNvGrpSpPr/>
          <p:nvPr/>
        </p:nvGrpSpPr>
        <p:grpSpPr>
          <a:xfrm>
            <a:off x="5690195" y="3659348"/>
            <a:ext cx="920458" cy="709092"/>
            <a:chOff x="2486025" y="3619500"/>
            <a:chExt cx="1500188" cy="1155700"/>
          </a:xfrm>
          <a:solidFill>
            <a:schemeClr val="bg1">
              <a:lumMod val="75000"/>
            </a:schemeClr>
          </a:solidFill>
        </p:grpSpPr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AF3E840F-5B0A-4BA9-B43F-05C7E86A83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D28443F4-1ED1-4AD6-9F9C-6AD53A52C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4290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287097FF-DF72-4248-99F8-1858AAE0A3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62" b="4063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39069ED-D2FE-4511-B228-AA151249318B}"/>
              </a:ext>
            </a:extLst>
          </p:cNvPr>
          <p:cNvGrpSpPr/>
          <p:nvPr/>
        </p:nvGrpSpPr>
        <p:grpSpPr>
          <a:xfrm>
            <a:off x="368339" y="418146"/>
            <a:ext cx="3371962" cy="679269"/>
            <a:chOff x="355276" y="418011"/>
            <a:chExt cx="3371962" cy="67926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CB5B4BD-77B8-4592-80E4-3910E09FC7CB}"/>
                </a:ext>
              </a:extLst>
            </p:cNvPr>
            <p:cNvSpPr txBox="1"/>
            <p:nvPr/>
          </p:nvSpPr>
          <p:spPr>
            <a:xfrm>
              <a:off x="522515" y="434615"/>
              <a:ext cx="3204723" cy="646331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</a:rPr>
                <a:t>SUBTITLE HERE</a:t>
              </a:r>
              <a:endParaRPr lang="zh-CN" alt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418D87A-DE90-4907-8C18-46C250E5E8E3}"/>
                </a:ext>
              </a:extLst>
            </p:cNvPr>
            <p:cNvSpPr/>
            <p:nvPr/>
          </p:nvSpPr>
          <p:spPr>
            <a:xfrm>
              <a:off x="355276" y="418011"/>
              <a:ext cx="167238" cy="6792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5F2340A-B87C-4926-9E09-A61133D8C05D}"/>
              </a:ext>
            </a:extLst>
          </p:cNvPr>
          <p:cNvGrpSpPr/>
          <p:nvPr/>
        </p:nvGrpSpPr>
        <p:grpSpPr>
          <a:xfrm>
            <a:off x="368339" y="1671174"/>
            <a:ext cx="2414340" cy="4259362"/>
            <a:chOff x="368339" y="1671175"/>
            <a:chExt cx="2414340" cy="425936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A2ACB14B-7E01-49E1-AB16-16DE7670F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07" y="1671175"/>
              <a:ext cx="2411403" cy="1607602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399F11B-A7A5-4A31-AC5D-C2B4A1168216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14EE6E2-FFAE-48B9-8EE2-15B38BA0D76A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3D85E5C-67A4-417E-9594-9CA58563184E}"/>
              </a:ext>
            </a:extLst>
          </p:cNvPr>
          <p:cNvGrpSpPr/>
          <p:nvPr/>
        </p:nvGrpSpPr>
        <p:grpSpPr>
          <a:xfrm>
            <a:off x="3326254" y="1671174"/>
            <a:ext cx="2414340" cy="4259362"/>
            <a:chOff x="368339" y="1671175"/>
            <a:chExt cx="2414340" cy="4259362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4965E30-F8B6-4D75-A0A2-C93C7F728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07" y="1671175"/>
              <a:ext cx="2411403" cy="1607602"/>
            </a:xfrm>
            <a:prstGeom prst="rect">
              <a:avLst/>
            </a:prstGeom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DB1B482-3F01-4D31-AEB7-F28E39B6994F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A650D9B-E45C-4B5C-8E29-390477FC1CF2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F4255F-18FB-4A5D-B97D-FB50ACC61985}"/>
              </a:ext>
            </a:extLst>
          </p:cNvPr>
          <p:cNvGrpSpPr/>
          <p:nvPr/>
        </p:nvGrpSpPr>
        <p:grpSpPr>
          <a:xfrm>
            <a:off x="6284169" y="1671174"/>
            <a:ext cx="2414340" cy="4259362"/>
            <a:chOff x="368339" y="1671175"/>
            <a:chExt cx="2414340" cy="4259362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62122A8-256C-4C83-953A-D7E83A2BB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07" y="1671175"/>
              <a:ext cx="2411403" cy="1607602"/>
            </a:xfrm>
            <a:prstGeom prst="rect">
              <a:avLst/>
            </a:prstGeom>
          </p:spPr>
        </p:pic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0A439FA-1ACB-4A38-AF64-237716C580A9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D58ED68-33AD-4BFA-BF13-BAF348AF27BC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9F5F555-B650-457C-9318-413740FF1E0D}"/>
              </a:ext>
            </a:extLst>
          </p:cNvPr>
          <p:cNvGrpSpPr/>
          <p:nvPr/>
        </p:nvGrpSpPr>
        <p:grpSpPr>
          <a:xfrm>
            <a:off x="9242083" y="1671174"/>
            <a:ext cx="2414340" cy="4259362"/>
            <a:chOff x="368339" y="1671175"/>
            <a:chExt cx="2414340" cy="4259362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29C519B8-1E8B-4A09-A510-BEF75E0B1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07" y="1671175"/>
              <a:ext cx="2411403" cy="1607602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191DF4E-1BB3-497C-8CFE-7455F976C7B5}"/>
                </a:ext>
              </a:extLst>
            </p:cNvPr>
            <p:cNvSpPr/>
            <p:nvPr/>
          </p:nvSpPr>
          <p:spPr>
            <a:xfrm>
              <a:off x="368339" y="3566160"/>
              <a:ext cx="167238" cy="23643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9B4050F-246F-445B-8A77-A377AA2AA76A}"/>
                </a:ext>
              </a:extLst>
            </p:cNvPr>
            <p:cNvSpPr/>
            <p:nvPr/>
          </p:nvSpPr>
          <p:spPr>
            <a:xfrm>
              <a:off x="535577" y="3566159"/>
              <a:ext cx="2247102" cy="23643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kern="0" dirty="0">
                  <a:solidFill>
                    <a:srgbClr val="000000"/>
                  </a:solidFill>
                  <a:latin typeface="Century Gothic" panose="020B0502020202020204" pitchFamily="34" charset="0"/>
                  <a:ea typeface="微软雅黑" panose="020B0503020204020204" pitchFamily="34" charset="-122"/>
                  <a:cs typeface="+mn-ea"/>
                  <a:sym typeface="Century Gothic" panose="020B0502020202020204" pitchFamily="34" charset="0"/>
                </a:rPr>
                <a:t>标题数字等都可以通过点击和重新输入进行更改。标题数字等都可以通过点击和重新输入进行更改。</a:t>
              </a:r>
              <a:endParaRPr lang="zh-CN" altLang="en-US" kern="0" dirty="0">
                <a:solidFill>
                  <a:srgbClr val="181715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025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437</Words>
  <Application>Microsoft Office PowerPoint</Application>
  <PresentationFormat>宽屏</PresentationFormat>
  <Paragraphs>41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傅 永鸿</cp:lastModifiedBy>
  <cp:revision>6</cp:revision>
  <dcterms:created xsi:type="dcterms:W3CDTF">2018-10-13T13:26:26Z</dcterms:created>
  <dcterms:modified xsi:type="dcterms:W3CDTF">2018-10-23T15:40:55Z</dcterms:modified>
</cp:coreProperties>
</file>